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49" r:id="rId44"/>
    <p:sldId id="313" r:id="rId45"/>
    <p:sldId id="256" r:id="rId46"/>
    <p:sldId id="257" r:id="rId47"/>
    <p:sldId id="258" r:id="rId48"/>
    <p:sldId id="259" r:id="rId49"/>
    <p:sldId id="260" r:id="rId50"/>
    <p:sldId id="342" r:id="rId51"/>
    <p:sldId id="343" r:id="rId52"/>
    <p:sldId id="344" r:id="rId53"/>
    <p:sldId id="345" r:id="rId54"/>
    <p:sldId id="34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/>
    <p:restoredTop sz="93605"/>
  </p:normalViewPr>
  <p:slideViewPr>
    <p:cSldViewPr snapToGrid="0" snapToObjects="1">
      <p:cViewPr>
        <p:scale>
          <a:sx n="96" d="100"/>
          <a:sy n="96" d="100"/>
        </p:scale>
        <p:origin x="1408" y="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13/4/21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13/4/21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13/4/21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13/4/21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13/4/21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13/4/21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13/4/21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13/4/21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13/4/21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13/4/21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13/4/21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13/4/21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F86D3-3B64-4343-9B25-B00E4C28194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69FB4-DCE2-FA45-ADDF-6407C075599E}"/>
              </a:ext>
            </a:extLst>
          </p:cNvPr>
          <p:cNvSpPr txBox="1"/>
          <p:nvPr/>
        </p:nvSpPr>
        <p:spPr>
          <a:xfrm>
            <a:off x="1761565" y="28911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DoG</a:t>
            </a:r>
            <a:r>
              <a:rPr lang="en-US" sz="1600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4F968-1014-904A-B4AF-55A96808DDE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B62DB-5459-C946-8417-FA833A47F0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9B51F-7C98-F549-A83B-1CCF7EBC3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613" y="1063256"/>
            <a:ext cx="5874975" cy="51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F62-62EF-ED4A-BE9D-2EA353062F7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DBAFB-C22A-6B4F-9FFD-1EAAF5446F1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82E0A-4A06-1941-ACBF-147193ECCC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1BB6-5DA8-E147-9E01-BC08DE089A2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47DF1-0A9B-0B4A-9970-E132429655C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6168-7A2F-D44B-B1F4-33E6E02C686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4415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A7DE4-52C9-2A46-97A3-61B4714E4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424D6-67FF-6644-ADFD-EA731585983B}"/>
              </a:ext>
            </a:extLst>
          </p:cNvPr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608545-BEDD-234C-AF56-C46A8029894F}"/>
              </a:ext>
            </a:extLst>
          </p:cNvPr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33EE3-6D51-2040-AFBA-CA347AC2FA2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775C9-FD18-394B-95E7-B126AFB3AD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09F30-8A44-AC4B-AE09-0010281985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F1C0C7-B92C-0447-AC31-4DF41C272CB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05C02-667A-4F47-806F-C6CF9EB08E9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F4D0EA-F194-3A46-B101-2FB94382E17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7D1492-405A-0C4B-8B41-7E0669E7235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22E12-A44E-6C49-BCD2-DDB45A26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8D8E-95C9-0D4A-8E60-53363CC3A12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263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23AB-E04B-4047-B2B2-7B968CEAD38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357B1-495A-5744-9034-8F1B56E4EC3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0AE3F-0F4C-EE47-8301-691A8502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6B164-ED91-B047-A488-AEE8496A5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DA99-3102-1949-96E4-F1EE1C000FB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28491-11E9-EA49-B801-4791EAB8F32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37C65-98F0-1D47-B65E-8CBBBA76D45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3B70F-5D1C-8945-8678-DFE520EAC38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AC8C-011E-F743-820D-D0DCF8FC62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8CD5-3897-B342-969A-F8E892F8D23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FF00"/>
                </a:solidFill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2769"/>
            <a:ext cx="251996" cy="252183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7504" y="845785"/>
            <a:ext cx="335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DC75-00A1-CC4D-9B9E-F7F69D2F94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1784</Words>
  <Application>Microsoft Macintosh PowerPoint</Application>
  <PresentationFormat>On-screen Show (4:3)</PresentationFormat>
  <Paragraphs>650</Paragraphs>
  <Slides>54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67</cp:revision>
  <dcterms:created xsi:type="dcterms:W3CDTF">2012-11-30T13:57:57Z</dcterms:created>
  <dcterms:modified xsi:type="dcterms:W3CDTF">2021-04-13T15:29:18Z</dcterms:modified>
</cp:coreProperties>
</file>